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346" y="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62894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080194d80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080194d80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080194d80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080194d80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080194d80b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080194d80b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3.xml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47400" y="208800"/>
            <a:ext cx="8520600" cy="8862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FF0000"/>
                </a:solidFill>
              </a:rPr>
              <a:t>Jacovitti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97425" y="1001250"/>
            <a:ext cx="4260300" cy="18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Benito Franco Giuseppe Jacovitti nacque il 9 Marzo 1923 a Termoli e morì a Roma il 3 Dicembre del 1997  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6113" y="1150138"/>
            <a:ext cx="3571875" cy="3571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425" y="2653200"/>
            <a:ext cx="2273600" cy="227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23575"/>
            <a:ext cx="8520600" cy="572700"/>
          </a:xfrm>
          <a:prstGeom prst="rect">
            <a:avLst/>
          </a:prstGeom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                                 </a:t>
            </a:r>
            <a:r>
              <a:rPr lang="it" b="1">
                <a:solidFill>
                  <a:srgbClr val="FF0000"/>
                </a:solidFill>
              </a:rPr>
              <a:t>Chi Era?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217275"/>
            <a:ext cx="8520600" cy="1510800"/>
          </a:xfrm>
          <a:prstGeom prst="rect">
            <a:avLst/>
          </a:prstGeom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77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it" sz="2700"/>
              <a:t>Jacovitti  è stato un grandissimo fumettista, autore di personaggi di fumetti come Cocco Bill e il celebre diario Vitt. Lavorava anche nel campo della pubblicità. Dagli anni ‘50 i suoi personaggi a fumetti fecero da testimonial per Nestlé e Ferrero.</a:t>
            </a:r>
            <a:endParaRPr sz="2700"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2850" y="2880475"/>
            <a:ext cx="1781175" cy="1744400"/>
          </a:xfrm>
          <a:prstGeom prst="rect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880475"/>
            <a:ext cx="3136350" cy="1744400"/>
          </a:xfrm>
          <a:prstGeom prst="rect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                    Premi e Riconoscimenti 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098900"/>
            <a:ext cx="8520600" cy="3290100"/>
          </a:xfrm>
          <a:prstGeom prst="rect">
            <a:avLst/>
          </a:prstGeom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</a:t>
            </a:r>
            <a:r>
              <a:rPr lang="it" sz="2200"/>
              <a:t>el corso della sua carriera Jacovitti vinse una moltitudine di premi  per esempio:</a:t>
            </a:r>
            <a:endParaRPr sz="2200"/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it" sz="2200"/>
              <a:t> il trofeo Palma D’oro nel 1972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it" sz="2200"/>
              <a:t>Yellow kid nel 1992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it" sz="2200"/>
              <a:t>a Termoli venne costruita una statua in</a:t>
            </a:r>
            <a:endParaRPr sz="2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200"/>
              <a:t> suo onore </a:t>
            </a:r>
            <a:endParaRPr sz="2200"/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it" sz="2200"/>
              <a:t>Liceo Artistico sempre a Termoli è intitolato a suo nome </a:t>
            </a:r>
            <a:endParaRPr sz="2200"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7500" y="1560225"/>
            <a:ext cx="2367900" cy="214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76000" y="4879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FF0000"/>
                </a:solidFill>
              </a:rPr>
              <a:t>Stile e influenze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Molta influenza sulle sue opere aveva Elzie Crisler Segar (autore di Braccio di ferro” e di svizziero Walter Faccini.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Anche se usava un linguaggio molto comune i suoi disegni erano spesso surreali e tante scene sembravano violente.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Le sue tavole avevano un tratto molto fine ripassato più volte. 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Il suo stile ha ispirato molti fumettisti come spagnolo Francisco Ibanez - autore di Mortadelo y Filemòn.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Presentazione su schermo (16:9)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Simple Light</vt:lpstr>
      <vt:lpstr>Jacovitti</vt:lpstr>
      <vt:lpstr>                                        Chi Era?</vt:lpstr>
      <vt:lpstr>                           Premi e Riconoscimenti </vt:lpstr>
      <vt:lpstr>Stile e influenze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Jacovitti</dc:title>
  <cp:lastModifiedBy>kasiakacp@yahoo.com</cp:lastModifiedBy>
  <cp:revision>2</cp:revision>
  <dcterms:modified xsi:type="dcterms:W3CDTF">2023-02-12T12:51:56Z</dcterms:modified>
</cp:coreProperties>
</file>