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8C39-FC09-431C-9654-121F4CD18C31}" type="datetimeFigureOut">
              <a:rPr lang="it-IT" smtClean="0"/>
              <a:t>12/02/2023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94CE-4B0B-4587-BF3A-70079D24F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26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8C39-FC09-431C-9654-121F4CD18C31}" type="datetimeFigureOut">
              <a:rPr lang="it-IT" smtClean="0"/>
              <a:t>12/02/2023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94CE-4B0B-4587-BF3A-70079D24F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7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8C39-FC09-431C-9654-121F4CD18C31}" type="datetimeFigureOut">
              <a:rPr lang="it-IT" smtClean="0"/>
              <a:t>12/02/2023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94CE-4B0B-4587-BF3A-70079D24F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95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8C39-FC09-431C-9654-121F4CD18C31}" type="datetimeFigureOut">
              <a:rPr lang="it-IT" smtClean="0"/>
              <a:t>12/02/2023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94CE-4B0B-4587-BF3A-70079D24F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4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8C39-FC09-431C-9654-121F4CD18C31}" type="datetimeFigureOut">
              <a:rPr lang="it-IT" smtClean="0"/>
              <a:t>12/02/2023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94CE-4B0B-4587-BF3A-70079D24F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92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8C39-FC09-431C-9654-121F4CD18C31}" type="datetimeFigureOut">
              <a:rPr lang="it-IT" smtClean="0"/>
              <a:t>12/02/2023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94CE-4B0B-4587-BF3A-70079D24F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30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8C39-FC09-431C-9654-121F4CD18C31}" type="datetimeFigureOut">
              <a:rPr lang="it-IT" smtClean="0"/>
              <a:t>12/02/2023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94CE-4B0B-4587-BF3A-70079D24F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07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8C39-FC09-431C-9654-121F4CD18C31}" type="datetimeFigureOut">
              <a:rPr lang="it-IT" smtClean="0"/>
              <a:t>12/02/2023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94CE-4B0B-4587-BF3A-70079D24F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59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8C39-FC09-431C-9654-121F4CD18C31}" type="datetimeFigureOut">
              <a:rPr lang="it-IT" smtClean="0"/>
              <a:t>12/02/2023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94CE-4B0B-4587-BF3A-70079D24F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15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8C39-FC09-431C-9654-121F4CD18C31}" type="datetimeFigureOut">
              <a:rPr lang="it-IT" smtClean="0"/>
              <a:t>12/02/2023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94CE-4B0B-4587-BF3A-70079D24F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77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8C39-FC09-431C-9654-121F4CD18C31}" type="datetimeFigureOut">
              <a:rPr lang="it-IT" smtClean="0"/>
              <a:t>12/02/2023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94CE-4B0B-4587-BF3A-70079D24F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27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8C39-FC09-431C-9654-121F4CD18C31}" type="datetimeFigureOut">
              <a:rPr lang="it-IT" smtClean="0"/>
              <a:t>12/02/2023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594CE-4B0B-4587-BF3A-70079D24F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63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 Benito Franco Giuseppe  Jacovitti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00480" y="3509963"/>
            <a:ext cx="9144000" cy="1655762"/>
          </a:xfrm>
        </p:spPr>
        <p:txBody>
          <a:bodyPr/>
          <a:lstStyle/>
          <a:p>
            <a:r>
              <a:rPr lang="it-IT" dirty="0" smtClean="0"/>
              <a:t>Benedetta </a:t>
            </a:r>
            <a:r>
              <a:rPr lang="it-IT" dirty="0" err="1" smtClean="0"/>
              <a:t>Intilangelo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549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4751"/>
            <a:ext cx="10515600" cy="1325563"/>
          </a:xfrm>
        </p:spPr>
        <p:txBody>
          <a:bodyPr/>
          <a:lstStyle/>
          <a:p>
            <a:r>
              <a:rPr lang="it-IT" dirty="0" smtClean="0"/>
              <a:t>La biografia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25726"/>
            <a:ext cx="9304283" cy="47643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Benito Jacovitti nasce a Termoli il 9 marzo 1923. </a:t>
            </a:r>
          </a:p>
          <a:p>
            <a:pPr marL="0" indent="0" algn="just">
              <a:buNone/>
            </a:pPr>
            <a:r>
              <a:rPr lang="it-IT" dirty="0" smtClean="0"/>
              <a:t>E’ considerato uno tra i fumettisti più importanti d’Italia. Imparò a disegnare da solo e si avvicinò al mondo dei fumetti prendendo spunto da altri fumettisti come Schmidt e Faccini.</a:t>
            </a:r>
          </a:p>
          <a:p>
            <a:pPr marL="0" indent="0">
              <a:buNone/>
            </a:pPr>
            <a:r>
              <a:rPr lang="it-IT" dirty="0" smtClean="0"/>
              <a:t>Studiò al liceo artistico di Firenze e gli diedero il soprannome di «Lisca di pesce» perché era alto e magro e da quel momento ogni suo lavoro lo firmava con una lisca di pesce sotto al cognome. </a:t>
            </a:r>
          </a:p>
          <a:p>
            <a:pPr marL="0" indent="0" algn="just">
              <a:buNone/>
            </a:pPr>
            <a:r>
              <a:rPr lang="it-IT" dirty="0" smtClean="0"/>
              <a:t>Nel 1939 iniziò a disegnare su una rivista per ragazzi, creando alcuni dei suoi personaggi più famosi come: </a:t>
            </a:r>
            <a:r>
              <a:rPr lang="it-IT" dirty="0" err="1" smtClean="0"/>
              <a:t>Pippo,Palla</a:t>
            </a:r>
            <a:r>
              <a:rPr lang="it-IT" dirty="0" smtClean="0"/>
              <a:t> e Pertica.</a:t>
            </a:r>
          </a:p>
          <a:p>
            <a:pPr marL="0" indent="0" algn="just">
              <a:buNone/>
            </a:pPr>
            <a:r>
              <a:rPr lang="it-IT" dirty="0" smtClean="0"/>
              <a:t>Nel 1940 e 1941 cominciò ad avere molto successo e gli diedero la possibilità di disegnare l’ultima pagina della </a:t>
            </a:r>
            <a:r>
              <a:rPr lang="it-IT" dirty="0" err="1" smtClean="0"/>
              <a:t>rivista,a</a:t>
            </a:r>
            <a:r>
              <a:rPr lang="it-IT" dirty="0" smtClean="0"/>
              <a:t> colori, dove mostrò le vicende di Alì Babà e i quaranta ladroni. </a:t>
            </a:r>
            <a:endParaRPr lang="it-IT" dirty="0"/>
          </a:p>
          <a:p>
            <a:pPr marL="0" indent="0" algn="just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62" y="5414701"/>
            <a:ext cx="2626438" cy="13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2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2076" y="406728"/>
            <a:ext cx="10515600" cy="5458044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 personaggi che inventò furono tantissimi come Cip l’</a:t>
            </a:r>
            <a:r>
              <a:rPr lang="it-IT" dirty="0" err="1" smtClean="0"/>
              <a:t>arcipoliziotto</a:t>
            </a:r>
            <a:r>
              <a:rPr lang="it-IT" dirty="0" smtClean="0"/>
              <a:t>, Elviro il </a:t>
            </a:r>
            <a:r>
              <a:rPr lang="it-IT" dirty="0" err="1" smtClean="0"/>
              <a:t>vampiro,Gallina,Alvaro</a:t>
            </a:r>
            <a:r>
              <a:rPr lang="it-IT" dirty="0" smtClean="0"/>
              <a:t> il corsaro ecc.</a:t>
            </a:r>
          </a:p>
          <a:p>
            <a:pPr marL="0" indent="0">
              <a:buNone/>
            </a:pPr>
            <a:r>
              <a:rPr lang="it-IT" dirty="0" smtClean="0"/>
              <a:t>Ma tra i tanti personaggi il più importante è Cocco Bill . E’ la storia di un cowboy così violento che per calmarsi invece di bere il whiskey beveva camomilla insieme al suo cavallo </a:t>
            </a:r>
            <a:r>
              <a:rPr lang="it-IT" dirty="0" err="1" smtClean="0"/>
              <a:t>Trottalemme</a:t>
            </a:r>
            <a:r>
              <a:rPr lang="it-IT" dirty="0" smtClean="0"/>
              <a:t>. Jacovitti è stato il primo ad inventare  un mondo originale e dell’assurdo con salami e lische di pesce che sparge ovunque nelle sue pagine e che sbucano dal terreno.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59" y="4091152"/>
            <a:ext cx="2143125" cy="2133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52" y="3424402"/>
            <a:ext cx="2743200" cy="28003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76" y="4480035"/>
            <a:ext cx="4187321" cy="17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0035" y="3857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Jacovitti è morto a Roma il 3 dicembre 1997.</a:t>
            </a:r>
          </a:p>
          <a:p>
            <a:pPr marL="0" indent="0">
              <a:buNone/>
            </a:pPr>
            <a:r>
              <a:rPr lang="it-IT" dirty="0" smtClean="0"/>
              <a:t>Il liceo artistico di Termoli prende il suo nome.</a:t>
            </a:r>
          </a:p>
          <a:p>
            <a:pPr marL="0" indent="0">
              <a:buNone/>
            </a:pPr>
            <a:r>
              <a:rPr lang="it-IT" dirty="0" smtClean="0"/>
              <a:t>Io sono orgogliosa che un cittadino Termolese ha dato inizio ad una grande storia dell’arte e dei fumetti in tutta Italia.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Inoltre a Termoli per onorarlo gli è stata dedicata una magnifica statua di bronzo che si trova lungo il corso Nazionale.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89367" y="3976294"/>
            <a:ext cx="3266440" cy="24498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4814" y="3949435"/>
            <a:ext cx="3266441" cy="24498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6921" y="3952999"/>
            <a:ext cx="3293063" cy="246979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0596" y="3973142"/>
            <a:ext cx="3239346" cy="24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83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298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 Benito Franco Giuseppe  Jacovitti</vt:lpstr>
      <vt:lpstr>La biografia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Francesco Benito Jacovitti</dc:title>
  <dc:creator>andripipols</dc:creator>
  <cp:lastModifiedBy>andripipols</cp:lastModifiedBy>
  <cp:revision>13</cp:revision>
  <dcterms:created xsi:type="dcterms:W3CDTF">2023-02-12T09:00:38Z</dcterms:created>
  <dcterms:modified xsi:type="dcterms:W3CDTF">2023-02-12T15:35:48Z</dcterms:modified>
</cp:coreProperties>
</file>